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71" r:id="rId2"/>
    <p:sldId id="261" r:id="rId3"/>
    <p:sldId id="260" r:id="rId4"/>
    <p:sldId id="262" r:id="rId5"/>
    <p:sldId id="257" r:id="rId6"/>
    <p:sldId id="263" r:id="rId7"/>
    <p:sldId id="264" r:id="rId8"/>
    <p:sldId id="266" r:id="rId9"/>
    <p:sldId id="256" r:id="rId10"/>
    <p:sldId id="267" r:id="rId11"/>
    <p:sldId id="265" r:id="rId12"/>
    <p:sldId id="27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997D2-CDE5-412B-BB81-941565DFC80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9F17A-4DA7-4DDF-A8B5-2C9F5B29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00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7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22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8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6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3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3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09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8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4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34EB7-2B8F-417C-9D00-271319AFC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EA0AB-9A6F-4243-BABA-139BE2AEB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9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png"/><Relationship Id="rId7" Type="http://schemas.microsoft.com/office/2007/relationships/hdphoto" Target="../media/hdphoto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2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6.webp"/><Relationship Id="rId4" Type="http://schemas.openxmlformats.org/officeDocument/2006/relationships/image" Target="../media/image12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openxmlformats.org/officeDocument/2006/relationships/image" Target="../media/image23.png"/><Relationship Id="rId17" Type="http://schemas.openxmlformats.org/officeDocument/2006/relationships/image" Target="../media/image27.jpeg"/><Relationship Id="rId2" Type="http://schemas.openxmlformats.org/officeDocument/2006/relationships/image" Target="../media/image1.jpg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18.png"/><Relationship Id="rId1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7.png"/><Relationship Id="rId7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86168" y="27366"/>
            <a:ext cx="1992564" cy="19170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39091" y="396679"/>
            <a:ext cx="9624147" cy="1325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en-US" dirty="0" smtClean="0">
                <a:latin typeface="72 Black" panose="020B0A04030603020204" pitchFamily="34" charset="0"/>
                <a:cs typeface="72 Black" panose="020B0A04030603020204" pitchFamily="34" charset="0"/>
              </a:rPr>
              <a:t>SMART SIMPLE SYSTEM</a:t>
            </a:r>
            <a:endParaRPr lang="en-US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48183" y="1842365"/>
            <a:ext cx="4895633" cy="3604203"/>
            <a:chOff x="102395" y="1602149"/>
            <a:chExt cx="1992564" cy="1504733"/>
          </a:xfrm>
        </p:grpSpPr>
        <p:sp>
          <p:nvSpPr>
            <p:cNvPr id="11" name="Rounded Rectangle 10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4319719" y="5716489"/>
            <a:ext cx="306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naturaseven.com</a:t>
            </a:r>
            <a:endParaRPr lang="en-US" sz="3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3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771139"/>
              </p:ext>
            </p:extLst>
          </p:nvPr>
        </p:nvGraphicFramePr>
        <p:xfrm>
          <a:off x="838200" y="1825625"/>
          <a:ext cx="257809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699"/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DIGITAL COIN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3.125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15.625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78.125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390.625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1.953.125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9.765.625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1746187" y="462288"/>
            <a:ext cx="8699626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DIGITAL KOIN BERBANDING LURUS OMSET LEVEL GRUP</a:t>
            </a:r>
            <a:endParaRPr lang="en-US" sz="2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90683" y="2160454"/>
            <a:ext cx="56108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POTENSI DIGITAL COIN </a:t>
            </a:r>
          </a:p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12.207.030.000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3400" y="3817769"/>
            <a:ext cx="5850082" cy="1418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 Rounded MT Bold" panose="020F0704030504030204" pitchFamily="34" charset="0"/>
              </a:rPr>
              <a:t>DC DAPAT DITUKAR DENGAN HADIAH YANG TERDAPAT PADA KATALOG HADIAH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 Rounded MT Bold" panose="020F0704030504030204" pitchFamily="34" charset="0"/>
              </a:rPr>
              <a:t>ATAU BERDASAR PERMINTAAN MITRA 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49983" y="5833786"/>
            <a:ext cx="4683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u="sng" dirty="0" smtClean="0"/>
              <a:t>NOTE : DIGITAL COIN TIDAK DAPAT DIUANGKAN.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287532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" y="1792"/>
            <a:ext cx="12192000" cy="685620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996" y="2162264"/>
            <a:ext cx="8310563" cy="467099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79" b="91786" l="1977" r="961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2" y="-109337"/>
            <a:ext cx="4848151" cy="315693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541961" y="764227"/>
            <a:ext cx="5754689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REWARD PENCAPAIAN AKUMULASI DC 250 K  TERCEPAT </a:t>
            </a:r>
            <a:endParaRPr lang="en-US" sz="2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24287" y="4553183"/>
            <a:ext cx="266771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 &amp; K </a:t>
            </a:r>
          </a:p>
          <a:p>
            <a:pPr algn="ctr"/>
            <a:r>
              <a:rPr lang="en-US" b="1" dirty="0" smtClean="0"/>
              <a:t>2 Kaki Kecil  100 K DC</a:t>
            </a:r>
          </a:p>
          <a:p>
            <a:pPr algn="ctr"/>
            <a:r>
              <a:rPr lang="en-US" b="1" dirty="0" smtClean="0"/>
              <a:t>3 Kaki </a:t>
            </a:r>
            <a:r>
              <a:rPr lang="en-US" b="1" dirty="0" err="1" smtClean="0"/>
              <a:t>Besar</a:t>
            </a:r>
            <a:r>
              <a:rPr lang="en-US" b="1" dirty="0" smtClean="0"/>
              <a:t> 150 K  DC</a:t>
            </a:r>
            <a:endParaRPr lang="en-US" b="1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27" y="2474451"/>
            <a:ext cx="2455637" cy="245563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91727" y="5651358"/>
            <a:ext cx="3844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NOTE : </a:t>
            </a:r>
          </a:p>
          <a:p>
            <a:pPr algn="ctr"/>
            <a:r>
              <a:rPr lang="en-US" b="1" i="1" dirty="0" smtClean="0"/>
              <a:t>CHALLENGE TIDAK MENGURANGI DIGITAL COIN MITRA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7872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" y="1792"/>
            <a:ext cx="12192000" cy="685620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79" b="91786" l="1977" r="961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2" y="-109337"/>
            <a:ext cx="4848151" cy="315693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541961" y="764227"/>
            <a:ext cx="5754689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REWARD PENCAPAIAN AKUMULASI </a:t>
            </a:r>
            <a:r>
              <a:rPr lang="en-US" sz="2800" b="1" dirty="0" smtClean="0"/>
              <a:t>TERCEPAT </a:t>
            </a:r>
            <a:endParaRPr lang="en-US" sz="2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24287" y="4553183"/>
            <a:ext cx="191413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 &amp; K </a:t>
            </a:r>
          </a:p>
          <a:p>
            <a:pPr algn="ctr"/>
            <a:r>
              <a:rPr lang="en-US" sz="1400" b="1" dirty="0" smtClean="0"/>
              <a:t>2 Kaki Kecil  </a:t>
            </a:r>
            <a:r>
              <a:rPr lang="en-US" sz="1400" b="1" dirty="0" smtClean="0"/>
              <a:t>25</a:t>
            </a:r>
            <a:r>
              <a:rPr lang="en-US" sz="1400" b="1" dirty="0" smtClean="0"/>
              <a:t>K </a:t>
            </a:r>
            <a:r>
              <a:rPr lang="en-US" sz="1400" b="1" dirty="0" smtClean="0"/>
              <a:t>DC</a:t>
            </a:r>
          </a:p>
          <a:p>
            <a:pPr algn="ctr"/>
            <a:r>
              <a:rPr lang="en-US" sz="1400" b="1" dirty="0" smtClean="0"/>
              <a:t>3 Kaki </a:t>
            </a:r>
            <a:r>
              <a:rPr lang="en-US" sz="1400" b="1" dirty="0" err="1" smtClean="0"/>
              <a:t>Besar</a:t>
            </a:r>
            <a:r>
              <a:rPr lang="en-US" sz="1400" b="1" dirty="0" smtClean="0"/>
              <a:t> </a:t>
            </a:r>
            <a:r>
              <a:rPr lang="en-US" sz="1400" b="1" dirty="0" smtClean="0"/>
              <a:t>100K  </a:t>
            </a:r>
            <a:r>
              <a:rPr lang="en-US" sz="1400" b="1" dirty="0" smtClean="0"/>
              <a:t>DC</a:t>
            </a:r>
            <a:endParaRPr lang="en-US" sz="1400" b="1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28" y="2474452"/>
            <a:ext cx="1761966" cy="176196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58124" y="5858816"/>
            <a:ext cx="611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NOTE : </a:t>
            </a:r>
          </a:p>
          <a:p>
            <a:pPr algn="ctr"/>
            <a:r>
              <a:rPr lang="en-US" b="1" i="1" dirty="0" smtClean="0"/>
              <a:t>CHALLENGE TIDAK MENGURANGI DIGITAL COIN MITRA</a:t>
            </a:r>
            <a:endParaRPr lang="en-US" b="1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704" b="84838" l="2708" r="99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13" y="1869068"/>
            <a:ext cx="4407907" cy="44079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4895" l="13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43" y="3047598"/>
            <a:ext cx="5354884" cy="35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86168" y="27366"/>
            <a:ext cx="1992564" cy="19170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776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01016" y="4570853"/>
            <a:ext cx="9624147" cy="1325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latin typeface="72 Black" panose="020B0A04030603020204" pitchFamily="34" charset="0"/>
                <a:cs typeface="72 Black" panose="020B0A04030603020204" pitchFamily="34" charset="0"/>
              </a:rPr>
              <a:t>LANGKAH AWAL </a:t>
            </a:r>
            <a:r>
              <a:rPr lang="en-US" sz="2800" dirty="0" smtClean="0">
                <a:latin typeface="72 Black" panose="020B0A04030603020204" pitchFamily="34" charset="0"/>
                <a:cs typeface="72 Black" panose="020B0A04030603020204" pitchFamily="34" charset="0"/>
              </a:rPr>
              <a:t>ANDA ,  ADALAH </a:t>
            </a:r>
            <a:r>
              <a:rPr lang="en-US" sz="2800" dirty="0" smtClean="0">
                <a:latin typeface="72 Black" panose="020B0A04030603020204" pitchFamily="34" charset="0"/>
                <a:cs typeface="72 Black" panose="020B0A04030603020204" pitchFamily="34" charset="0"/>
              </a:rPr>
              <a:t>SUKSES ANDA</a:t>
            </a:r>
            <a:endParaRPr lang="en-US" sz="2800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241493" y="2167803"/>
            <a:ext cx="3219342" cy="2522393"/>
            <a:chOff x="102395" y="1602149"/>
            <a:chExt cx="1992564" cy="1504733"/>
          </a:xfrm>
        </p:grpSpPr>
        <p:sp>
          <p:nvSpPr>
            <p:cNvPr id="11" name="Rounded Rectangle 10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945507" y="5791984"/>
            <a:ext cx="4300986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www.naturaseven.com  </a:t>
            </a:r>
            <a:endParaRPr lang="en-US" sz="3200" i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3700" y="786110"/>
            <a:ext cx="8684622" cy="7694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MITRA SUKSES ITU ADALAH ANDA !</a:t>
            </a:r>
            <a:endParaRPr lang="en-US" sz="4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81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86168" y="27366"/>
            <a:ext cx="1992564" cy="19170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859" y="9525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58091" y="401621"/>
            <a:ext cx="5837959" cy="1071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SALAM SEHAT </a:t>
            </a:r>
            <a:b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</a:b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NATURA SEVEN MEMPERKENALKAN 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090850" y="699089"/>
            <a:ext cx="673538" cy="476625"/>
            <a:chOff x="102395" y="1602149"/>
            <a:chExt cx="1992564" cy="1504733"/>
          </a:xfrm>
        </p:grpSpPr>
        <p:sp>
          <p:nvSpPr>
            <p:cNvPr id="11" name="Rounded Rectangle 10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4564554" y="5703339"/>
            <a:ext cx="306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naturaseven.com</a:t>
            </a:r>
            <a:endParaRPr lang="en-US" sz="3200" i="1" dirty="0">
              <a:solidFill>
                <a:srgbClr val="0070C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517" y="681256"/>
            <a:ext cx="4276725" cy="5295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84517" y="1504982"/>
            <a:ext cx="7945508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CHANNA SEVEN MINYAK IKAN GABUS DENGAN SEJUTA MANFAAT BAGI KESEHATAN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84364" y="2241534"/>
            <a:ext cx="140936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KANDUNGAN  </a:t>
            </a:r>
            <a:endParaRPr lang="en-US" sz="1600" dirty="0"/>
          </a:p>
        </p:txBody>
      </p:sp>
      <p:sp>
        <p:nvSpPr>
          <p:cNvPr id="15" name="Content Placeholder 13"/>
          <p:cNvSpPr txBox="1">
            <a:spLocks/>
          </p:cNvSpPr>
          <p:nvPr/>
        </p:nvSpPr>
        <p:spPr>
          <a:xfrm>
            <a:off x="3577070" y="2603496"/>
            <a:ext cx="2388071" cy="2898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Kaya EPA </a:t>
            </a:r>
            <a:r>
              <a:rPr lang="en-US" sz="1600" dirty="0" err="1" smtClean="0"/>
              <a:t>dan</a:t>
            </a:r>
            <a:r>
              <a:rPr lang="en-US" sz="1600" dirty="0" smtClean="0"/>
              <a:t> DHA</a:t>
            </a:r>
          </a:p>
          <a:p>
            <a:r>
              <a:rPr lang="en-US" sz="1600" dirty="0" smtClean="0"/>
              <a:t>Omega 3</a:t>
            </a:r>
          </a:p>
          <a:p>
            <a:r>
              <a:rPr lang="en-US" sz="1600" dirty="0" smtClean="0"/>
              <a:t>Albumin </a:t>
            </a:r>
            <a:r>
              <a:rPr lang="en-US" sz="1600" dirty="0" err="1" smtClean="0"/>
              <a:t>tertinggi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18 </a:t>
            </a:r>
            <a:r>
              <a:rPr lang="en-US" sz="1600" dirty="0" err="1" smtClean="0"/>
              <a:t>jenis</a:t>
            </a:r>
            <a:r>
              <a:rPr lang="en-US" sz="1600" dirty="0" smtClean="0"/>
              <a:t> </a:t>
            </a:r>
            <a:r>
              <a:rPr lang="en-US" sz="1600" dirty="0" err="1" smtClean="0"/>
              <a:t>asam</a:t>
            </a:r>
            <a:r>
              <a:rPr lang="en-US" sz="1600" dirty="0" smtClean="0"/>
              <a:t> amino</a:t>
            </a:r>
          </a:p>
          <a:p>
            <a:r>
              <a:rPr lang="en-US" sz="1600" dirty="0" smtClean="0"/>
              <a:t>Vitamin A</a:t>
            </a:r>
          </a:p>
          <a:p>
            <a:r>
              <a:rPr lang="en-US" sz="1600" dirty="0" err="1" smtClean="0"/>
              <a:t>Kalsium</a:t>
            </a:r>
            <a:endParaRPr lang="en-US" sz="1600" dirty="0" smtClean="0"/>
          </a:p>
          <a:p>
            <a:r>
              <a:rPr lang="en-US" sz="1600" dirty="0" err="1" smtClean="0"/>
              <a:t>Fosfor</a:t>
            </a:r>
            <a:endParaRPr lang="en-US" sz="1600" dirty="0" smtClean="0"/>
          </a:p>
          <a:p>
            <a:r>
              <a:rPr lang="en-US" sz="1600" dirty="0" smtClean="0"/>
              <a:t>Zinc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9" y="2591786"/>
            <a:ext cx="1388811" cy="9245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60796" y="2682875"/>
            <a:ext cx="2023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MEMBERSIHKAN PLAK &amp; SUMBATAN , </a:t>
            </a:r>
            <a:r>
              <a:rPr lang="en-US" sz="1200" dirty="0" smtClean="0"/>
              <a:t>CEGAH </a:t>
            </a:r>
            <a:r>
              <a:rPr lang="en-US" sz="1200" dirty="0" smtClean="0"/>
              <a:t>JANTUNG KORONER</a:t>
            </a:r>
            <a:endParaRPr lang="en-US" sz="1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000" y="3795290"/>
            <a:ext cx="966211" cy="64414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667875" y="3893729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MEMBANTU MENGONTROL KADAR GULA DARAH </a:t>
            </a:r>
            <a:endParaRPr lang="en-US" sz="1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220" y="4732837"/>
            <a:ext cx="1380514" cy="89643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239250" y="478907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MENSTABILKAN </a:t>
            </a:r>
            <a:r>
              <a:rPr lang="en-US" sz="1200" dirty="0" smtClean="0"/>
              <a:t>TEKANAN DARAH</a:t>
            </a:r>
          </a:p>
          <a:p>
            <a:r>
              <a:rPr lang="en-US" sz="1200" dirty="0" smtClean="0"/>
              <a:t>MENCEGAH &amp; MEMBANTU PROSES PENYEMBUHAN STROKE</a:t>
            </a:r>
            <a:endParaRPr lang="en-US" sz="12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86" y="2461363"/>
            <a:ext cx="1117840" cy="11178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219608" y="3579203"/>
            <a:ext cx="1824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NUTRISI OTAK </a:t>
            </a:r>
          </a:p>
          <a:p>
            <a:pPr algn="ctr"/>
            <a:r>
              <a:rPr lang="en-US" sz="1200" dirty="0" smtClean="0"/>
              <a:t>MENCEGAH PIKUN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943324" y="2106529"/>
            <a:ext cx="1107676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MANFAAT  </a:t>
            </a:r>
            <a:endParaRPr lang="en-US" sz="16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608" y="4182948"/>
            <a:ext cx="1317468" cy="7850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918818" y="4974675"/>
            <a:ext cx="200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PEMULIHAN PASCA OPERASI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8476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10199" y="524572"/>
            <a:ext cx="6066902" cy="74066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latin typeface="Cooper Black" panose="0208090404030B020404" pitchFamily="18" charset="0"/>
              </a:rPr>
              <a:t>MENGAPA HARUS CHANNA SEVEN ?</a:t>
            </a:r>
            <a:endParaRPr lang="en-US" sz="2400" dirty="0">
              <a:latin typeface="Cooper Black" panose="0208090404030B0204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1429" y="5328545"/>
            <a:ext cx="7205820" cy="83099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Berlin Sans FB Demi" panose="020E0802020502020306" pitchFamily="34" charset="0"/>
              </a:rPr>
              <a:t>PASTIKAN ANDA MENJADI MITRA NATURA SEVEN</a:t>
            </a:r>
          </a:p>
          <a:p>
            <a:pPr algn="ctr"/>
            <a:r>
              <a:rPr lang="en-US" sz="2400" dirty="0" smtClean="0">
                <a:latin typeface="Berlin Sans FB Demi" panose="020E0802020502020306" pitchFamily="34" charset="0"/>
              </a:rPr>
              <a:t>NIKMATI BENEFIT NYA </a:t>
            </a:r>
            <a:endParaRPr lang="en-US" sz="2400" dirty="0">
              <a:latin typeface="Berlin Sans FB Demi" panose="020E0802020502020306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107926" y="741362"/>
            <a:ext cx="685800" cy="523875"/>
            <a:chOff x="102395" y="1602149"/>
            <a:chExt cx="1992564" cy="1504733"/>
          </a:xfrm>
        </p:grpSpPr>
        <p:sp>
          <p:nvSpPr>
            <p:cNvPr id="14" name="Rounded Rectangle 13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055" y="-355600"/>
            <a:ext cx="4343769" cy="53789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58705" y="1398516"/>
            <a:ext cx="5690532" cy="1985682"/>
            <a:chOff x="958705" y="1398516"/>
            <a:chExt cx="5690532" cy="1985682"/>
          </a:xfrm>
        </p:grpSpPr>
        <p:sp>
          <p:nvSpPr>
            <p:cNvPr id="3" name="TextBox 2"/>
            <p:cNvSpPr txBox="1"/>
            <p:nvPr/>
          </p:nvSpPr>
          <p:spPr>
            <a:xfrm>
              <a:off x="958705" y="1398516"/>
              <a:ext cx="56905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NUTRISI UNTUK SEMUA , ANAK , REMAJA , DEWASA , IBU HAMIL , </a:t>
              </a:r>
              <a:endParaRPr lang="en-US" sz="16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58705" y="1808091"/>
              <a:ext cx="37267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BAHAN BAKU DARI IKAN GABUS ORGANIK </a:t>
              </a:r>
              <a:endParaRPr lang="en-US" sz="16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72784" y="2223318"/>
              <a:ext cx="22381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IJIN POM TR 263016481 </a:t>
              </a:r>
              <a:endParaRPr lang="en-US" sz="1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8705" y="2637586"/>
              <a:ext cx="23453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ISI 70 KAPSUL PER BOTOL </a:t>
              </a:r>
              <a:endParaRPr lang="en-US" sz="1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72784" y="3045644"/>
              <a:ext cx="26079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HARGA </a:t>
              </a:r>
              <a:r>
                <a:rPr lang="en-US" sz="1600" dirty="0" err="1" smtClean="0"/>
                <a:t>Rp</a:t>
              </a:r>
              <a:r>
                <a:rPr lang="en-US" sz="1600" dirty="0" smtClean="0"/>
                <a:t>. 350.000 / BOTOL </a:t>
              </a:r>
              <a:endParaRPr lang="en-US" sz="1600" dirty="0"/>
            </a:p>
          </p:txBody>
        </p:sp>
      </p:grpSp>
      <p:sp>
        <p:nvSpPr>
          <p:cNvPr id="18" name="Title 8"/>
          <p:cNvSpPr txBox="1">
            <a:spLocks/>
          </p:cNvSpPr>
          <p:nvPr/>
        </p:nvSpPr>
        <p:spPr>
          <a:xfrm>
            <a:off x="1197918" y="3374361"/>
            <a:ext cx="6066902" cy="740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400" dirty="0" smtClean="0">
                <a:latin typeface="Cooper Black" panose="0208090404030B020404" pitchFamily="18" charset="0"/>
              </a:rPr>
              <a:t>BAGAIMANA KALAU JADI MITRA ?</a:t>
            </a:r>
            <a:endParaRPr lang="en-US" sz="2400" dirty="0">
              <a:latin typeface="Cooper Black" panose="0208090404030B0204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2784" y="4115026"/>
            <a:ext cx="225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HARGA LEBIH MURAH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72784" y="4445744"/>
            <a:ext cx="327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BANYAK KEUNTUNGAN LAIN NYA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01725" y="4233385"/>
            <a:ext cx="21639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smtClean="0">
                <a:latin typeface="72" panose="020B0503030000000003" pitchFamily="34" charset="0"/>
                <a:cs typeface="72" panose="020B0503030000000003" pitchFamily="34" charset="0"/>
              </a:rPr>
              <a:t>HARGA</a:t>
            </a:r>
          </a:p>
          <a:p>
            <a:pPr algn="ctr">
              <a:lnSpc>
                <a:spcPct val="150000"/>
              </a:lnSpc>
            </a:pPr>
            <a:r>
              <a:rPr lang="en-US" sz="1400" dirty="0" err="1" smtClean="0">
                <a:latin typeface="72" panose="020B0503030000000003" pitchFamily="34" charset="0"/>
                <a:cs typeface="72" panose="020B0503030000000003" pitchFamily="34" charset="0"/>
              </a:rPr>
              <a:t>Rp</a:t>
            </a:r>
            <a:r>
              <a:rPr lang="en-US" sz="1400" dirty="0" smtClean="0">
                <a:latin typeface="72" panose="020B0503030000000003" pitchFamily="34" charset="0"/>
                <a:cs typeface="72" panose="020B0503030000000003" pitchFamily="34" charset="0"/>
              </a:rPr>
              <a:t> . 350.000 / BOTOL</a:t>
            </a:r>
            <a:endParaRPr lang="en-US" sz="1400" dirty="0">
              <a:latin typeface="72" panose="020B0503030000000003" pitchFamily="34" charset="0"/>
              <a:cs typeface="72" panose="020B050303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89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10525" y="18490"/>
            <a:ext cx="5616252" cy="1325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Cooper Black" panose="0208090404030B020404" pitchFamily="18" charset="0"/>
              </a:rPr>
              <a:t>PILIH PAKET KEMITRAAN</a:t>
            </a:r>
            <a:br>
              <a:rPr lang="en-US" sz="2800" dirty="0" smtClean="0">
                <a:latin typeface="Cooper Black" panose="0208090404030B020404" pitchFamily="18" charset="0"/>
              </a:rPr>
            </a:br>
            <a:r>
              <a:rPr lang="en-US" sz="2800" dirty="0" smtClean="0">
                <a:latin typeface="Cooper Black" panose="0208090404030B020404" pitchFamily="18" charset="0"/>
              </a:rPr>
              <a:t>NATURA SEVEN</a:t>
            </a:r>
            <a:endParaRPr lang="en-US" sz="2800" dirty="0">
              <a:latin typeface="Cooper Black" panose="0208090404030B0204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4651" y="5165697"/>
            <a:ext cx="9382697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Rounded MT Bold" panose="020F0704030504030204" pitchFamily="34" charset="0"/>
              </a:rPr>
              <a:t>PILIHAN ANDA MENENTUKAN PENGHASILAN ANDA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9762" y="497989"/>
            <a:ext cx="858661" cy="665793"/>
            <a:chOff x="102395" y="1602149"/>
            <a:chExt cx="1992564" cy="1504733"/>
          </a:xfrm>
        </p:grpSpPr>
        <p:sp>
          <p:nvSpPr>
            <p:cNvPr id="14" name="Rounded Rectangle 13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75" y="1942862"/>
            <a:ext cx="822342" cy="822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317" y="1897563"/>
            <a:ext cx="1130763" cy="867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44" y="-293917"/>
            <a:ext cx="4276725" cy="52959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46453" y="3657106"/>
            <a:ext cx="14765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REGULER</a:t>
            </a:r>
          </a:p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RP. 300.000</a:t>
            </a:r>
          </a:p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BOTOL / 1 HU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24420" y="3681766"/>
            <a:ext cx="14765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VIP</a:t>
            </a:r>
          </a:p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RP. 1.800.000</a:t>
            </a:r>
          </a:p>
          <a:p>
            <a:pPr algn="ctr"/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BOTOL / 6 HU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482" y="2867821"/>
            <a:ext cx="489458" cy="42168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611118" y="2864309"/>
            <a:ext cx="2272361" cy="896648"/>
            <a:chOff x="8178630" y="2155490"/>
            <a:chExt cx="2272361" cy="89664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7373" y="2155490"/>
              <a:ext cx="489458" cy="42168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7373" y="2609895"/>
              <a:ext cx="489458" cy="42168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5221" y="2630451"/>
              <a:ext cx="489458" cy="42168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1533" y="2609894"/>
              <a:ext cx="489458" cy="42168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8144" y="2609895"/>
              <a:ext cx="489458" cy="421687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8630" y="2609895"/>
              <a:ext cx="489458" cy="421687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3894826" y="5793889"/>
            <a:ext cx="3622170" cy="852479"/>
            <a:chOff x="3114056" y="5645203"/>
            <a:chExt cx="3622170" cy="85247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4056" y="5645203"/>
              <a:ext cx="852479" cy="85247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923981" y="5746496"/>
              <a:ext cx="2812245" cy="6463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PT TUJUH PILAR MULIA</a:t>
              </a:r>
            </a:p>
            <a:p>
              <a:pPr algn="ctr"/>
              <a:r>
                <a:rPr lang="en-US" dirty="0" smtClean="0"/>
                <a:t>BSI 7366913631 an YANUAR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933351" y="4204671"/>
            <a:ext cx="190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BV         :	100K</a:t>
            </a:r>
          </a:p>
          <a:p>
            <a:r>
              <a:rPr lang="en-US" sz="1200" dirty="0" smtClean="0"/>
              <a:t>POIN     :	1</a:t>
            </a:r>
          </a:p>
          <a:p>
            <a:r>
              <a:rPr lang="en-US" sz="1200" dirty="0" smtClean="0"/>
              <a:t>D COIN :	SP 10  -  RO1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67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86168" y="27366"/>
            <a:ext cx="1992564" cy="19170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39091" y="396679"/>
            <a:ext cx="9624147" cy="1325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en-US" dirty="0" smtClean="0">
                <a:latin typeface="72 Black" panose="020B0A04030603020204" pitchFamily="34" charset="0"/>
                <a:cs typeface="72 Black" panose="020B0A04030603020204" pitchFamily="34" charset="0"/>
              </a:rPr>
              <a:t>SMART SIMPLE SYSTEM</a:t>
            </a:r>
            <a:endParaRPr lang="en-US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48183" y="1842365"/>
            <a:ext cx="4895633" cy="3604203"/>
            <a:chOff x="102395" y="1602149"/>
            <a:chExt cx="1992564" cy="1504733"/>
          </a:xfrm>
        </p:grpSpPr>
        <p:sp>
          <p:nvSpPr>
            <p:cNvPr id="11" name="Rounded Rectangle 10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4319719" y="5716489"/>
            <a:ext cx="306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naturaseven.com</a:t>
            </a:r>
            <a:endParaRPr lang="en-US" sz="3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7826" y="212717"/>
            <a:ext cx="4326082" cy="66487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err="1" smtClean="0"/>
              <a:t>Potensi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5" y="1325927"/>
            <a:ext cx="466014" cy="4660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6099" y="1345693"/>
            <a:ext cx="3781292" cy="3385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KOMITMEN FEE (SPONSOR + RO SPONSOR)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8" y="2476209"/>
            <a:ext cx="466014" cy="4660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9672" y="2524550"/>
            <a:ext cx="2510367" cy="3385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BAGI HASIL PERINGKAT 10%</a:t>
            </a:r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5" y="4413088"/>
            <a:ext cx="466014" cy="46601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86099" y="4461429"/>
            <a:ext cx="3082960" cy="3385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BAGI HASIL PENJUALAN GRUP 35%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82" y="5620530"/>
            <a:ext cx="466014" cy="4660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03696" y="5668871"/>
            <a:ext cx="3304174" cy="3385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BAGI HASIL KLONING SPONSOR 100%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335232" y="1795895"/>
            <a:ext cx="7488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FEE SPONSOR       </a:t>
            </a:r>
            <a:r>
              <a:rPr lang="en-US" sz="1400" dirty="0" smtClean="0"/>
              <a:t> : </a:t>
            </a:r>
            <a:r>
              <a:rPr lang="en-US" sz="1400" dirty="0" smtClean="0"/>
              <a:t>DIBERIKAN KEPADA MITRA MENGAJAK MITRA BARU SEBESAR </a:t>
            </a:r>
            <a:r>
              <a:rPr lang="en-US" sz="1400" dirty="0" err="1" smtClean="0"/>
              <a:t>Rp</a:t>
            </a:r>
            <a:r>
              <a:rPr lang="en-US" sz="1400" dirty="0" smtClean="0"/>
              <a:t>. 40.000 + 10 DC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331767" y="2114551"/>
            <a:ext cx="7963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FEE RO SPONSOR : DIBERIKAN KEPADA MITRA </a:t>
            </a:r>
            <a:r>
              <a:rPr lang="en-US" sz="1400" dirty="0" err="1" smtClean="0"/>
              <a:t>MITRA</a:t>
            </a:r>
            <a:r>
              <a:rPr lang="en-US" sz="1400" dirty="0" smtClean="0"/>
              <a:t> BARU KETIKA RO (TUPO) SEBESAR </a:t>
            </a:r>
            <a:r>
              <a:rPr lang="en-US" sz="1400" dirty="0" err="1" smtClean="0"/>
              <a:t>Rp</a:t>
            </a:r>
            <a:r>
              <a:rPr lang="en-US" sz="1400" dirty="0" smtClean="0"/>
              <a:t>. 40.000 + 10 DC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338693" y="3014229"/>
            <a:ext cx="50350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SAFIR  4% : MITRA REGULER MENSPONSORI 1 MITRA SIETIAP KAKI </a:t>
            </a:r>
            <a:endParaRPr lang="en-US" sz="14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8226410" y="3212907"/>
            <a:ext cx="2138663" cy="813945"/>
            <a:chOff x="8396708" y="2805931"/>
            <a:chExt cx="2138663" cy="81394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1790" y="2805931"/>
              <a:ext cx="489458" cy="42168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8" y="3220758"/>
              <a:ext cx="392259" cy="392259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9268" y="3222056"/>
              <a:ext cx="392259" cy="39225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7825" y="3227617"/>
              <a:ext cx="392259" cy="39225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9235" y="3220759"/>
              <a:ext cx="392259" cy="39225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3112" y="3227617"/>
              <a:ext cx="392259" cy="392259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1335228" y="3312103"/>
            <a:ext cx="3935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RUBY  3% : MEMILIKI  2 MITRA SAFIR   SIETIAP KAKI 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345619" y="3613440"/>
            <a:ext cx="3775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SAFIR 3% : MEMILIKI 3 MITRA RUBY SIETIAP KAKI 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1152472" y="3955348"/>
            <a:ext cx="6591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DIBAGI PER PERINGKAT SECARA PROPORSIONAL BERDASAR AKUMULASI RO DOWNLINE 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260131" y="4926649"/>
            <a:ext cx="5309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DIHITUNG OMSET </a:t>
            </a:r>
            <a:r>
              <a:rPr lang="en-US" sz="1400" dirty="0" smtClean="0"/>
              <a:t>MITRA GRUP</a:t>
            </a:r>
            <a:r>
              <a:rPr lang="en-US" sz="1400" dirty="0" smtClean="0"/>
              <a:t> LINE </a:t>
            </a:r>
            <a:r>
              <a:rPr lang="en-US" sz="1400" dirty="0" smtClean="0"/>
              <a:t>1 – </a:t>
            </a:r>
            <a:r>
              <a:rPr lang="en-US" sz="1400" dirty="0" smtClean="0"/>
              <a:t>LINE </a:t>
            </a:r>
            <a:r>
              <a:rPr lang="en-US" sz="1400" dirty="0" smtClean="0"/>
              <a:t>10 , BERLAKU PRESS </a:t>
            </a:r>
            <a:r>
              <a:rPr lang="en-US" sz="1400" dirty="0" smtClean="0"/>
              <a:t>UP .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1260131" y="6151009"/>
            <a:ext cx="7303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BAGI MITRA YANG MEMILIKI SPONSOR MENERIMA BAGI HASIL GRUP </a:t>
            </a:r>
            <a:r>
              <a:rPr lang="en-US" sz="1400" dirty="0" smtClean="0"/>
              <a:t>MITRA </a:t>
            </a:r>
            <a:r>
              <a:rPr lang="en-US" sz="1400" dirty="0" smtClean="0"/>
              <a:t>SENILAI YANG SAMA </a:t>
            </a:r>
            <a:endParaRPr lang="en-US" sz="140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088" y="2673668"/>
            <a:ext cx="515862" cy="5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0"/>
            <a:ext cx="12192000" cy="6856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3100" y="220646"/>
            <a:ext cx="4326082" cy="66487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err="1" smtClean="0"/>
              <a:t>Potensi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56" y="1341778"/>
            <a:ext cx="466014" cy="4660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29370" y="1390119"/>
            <a:ext cx="2497800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KHUSUS MITRA VIP + 7%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56" y="3359394"/>
            <a:ext cx="466014" cy="46601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29370" y="3407735"/>
            <a:ext cx="4740529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DIGITAL KOIN (REWARD &amp; AUTOMAINTENANCE) 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56" y="4899853"/>
            <a:ext cx="466014" cy="4660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29370" y="4948194"/>
            <a:ext cx="2017668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REWARD MENARIK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338027" y="1838766"/>
            <a:ext cx="6220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HAK ISTIMEWA BAGI MITRA VIP MENDAPATKAN EKSTRA HASIL USAHA SEBESAR 7%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334562" y="2219768"/>
            <a:ext cx="4017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SILVER                3%            :  MEMILIKI 1 VIP PER KAKI  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320706" y="2590379"/>
            <a:ext cx="4291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GOLD                  2,5%         :  MEMILIKI 2 SILVER PER KAKI  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1334562" y="2905572"/>
            <a:ext cx="4229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PLATINUM         1,5%         :  MEMILIKI 3 GOLD PER KAKI  </a:t>
            </a:r>
            <a:endParaRPr lang="en-US" sz="14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7457250" y="2366334"/>
            <a:ext cx="2272361" cy="896648"/>
            <a:chOff x="8178630" y="2155490"/>
            <a:chExt cx="2272361" cy="89664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7373" y="2155490"/>
              <a:ext cx="489458" cy="42168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7373" y="2609895"/>
              <a:ext cx="489458" cy="421687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5221" y="2630451"/>
              <a:ext cx="489458" cy="421687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1533" y="2609894"/>
              <a:ext cx="489458" cy="42168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8144" y="2609895"/>
              <a:ext cx="489458" cy="421687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8630" y="2609895"/>
              <a:ext cx="489458" cy="421687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1658412" y="3936865"/>
            <a:ext cx="4966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KOIN DAPAT DIGUNAKAN UNTUK MENUKAR REWARD YANG ADA  </a:t>
            </a:r>
          </a:p>
          <a:p>
            <a:r>
              <a:rPr lang="en-US" sz="1400" dirty="0" smtClean="0"/>
              <a:t>UNTUK RO /TUPO OTOMATIS (JIKA NILAINYA MENCUKUPI)</a:t>
            </a:r>
            <a:endParaRPr lang="en-US" sz="1400" dirty="0"/>
          </a:p>
        </p:txBody>
      </p:sp>
      <p:sp>
        <p:nvSpPr>
          <p:cNvPr id="35" name="Pentagon 34"/>
          <p:cNvSpPr/>
          <p:nvPr/>
        </p:nvSpPr>
        <p:spPr>
          <a:xfrm>
            <a:off x="1386321" y="3980835"/>
            <a:ext cx="162791" cy="9865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entagon 35"/>
          <p:cNvSpPr/>
          <p:nvPr/>
        </p:nvSpPr>
        <p:spPr>
          <a:xfrm>
            <a:off x="1393247" y="4237145"/>
            <a:ext cx="162791" cy="9865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0000" r="88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05" y="5652107"/>
            <a:ext cx="1457020" cy="96787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4" b="100000" l="22667" r="83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147" y="5523538"/>
            <a:ext cx="1919429" cy="108127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289" y="4891294"/>
            <a:ext cx="1901027" cy="114540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428" l="3093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77" y="4898812"/>
            <a:ext cx="983779" cy="80629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526164" y="5895126"/>
            <a:ext cx="1270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 &amp; K BERLAKU</a:t>
            </a:r>
            <a:endParaRPr lang="en-US" sz="1400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959" y="3965236"/>
            <a:ext cx="2066658" cy="20666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98" y="1731923"/>
            <a:ext cx="768047" cy="58932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989328" y="4962102"/>
            <a:ext cx="1771140" cy="1187413"/>
            <a:chOff x="6875770" y="4829657"/>
            <a:chExt cx="1771140" cy="118741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5788" y="4829657"/>
              <a:ext cx="1118024" cy="83851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875770" y="5555405"/>
              <a:ext cx="177114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0" cap="none" spc="0" dirty="0" smtClean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UMROH</a:t>
              </a:r>
              <a:endPara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69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12192000" cy="6856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8751" y="338427"/>
            <a:ext cx="4302449" cy="66487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sz="3600" dirty="0" smtClean="0"/>
              <a:t>TABEL BAGI HASIL GRUP 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graphicFrame>
        <p:nvGraphicFramePr>
          <p:cNvPr id="2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595630"/>
              </p:ext>
            </p:extLst>
          </p:nvPr>
        </p:nvGraphicFramePr>
        <p:xfrm>
          <a:off x="1163638" y="1636060"/>
          <a:ext cx="631189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699"/>
                <a:gridCol w="1676400"/>
                <a:gridCol w="1040210"/>
                <a:gridCol w="26935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MITRA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Niliai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Jumlah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3.125.000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3.125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15.625.000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15.625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78.125.000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78.125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156.250.000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390.625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390.625.000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1.953.125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1.953.125.000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9.765.625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9.765.625.000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Title 1"/>
          <p:cNvSpPr txBox="1">
            <a:spLocks/>
          </p:cNvSpPr>
          <p:nvPr/>
        </p:nvSpPr>
        <p:spPr>
          <a:xfrm>
            <a:off x="7696200" y="1939925"/>
            <a:ext cx="3372644" cy="148907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72 Black" panose="020B0A04030603020204" pitchFamily="34" charset="0"/>
                <a:cs typeface="72 Black" panose="020B0A04030603020204" pitchFamily="34" charset="0"/>
              </a:rPr>
              <a:t>POTENSI PENGHASILAN</a:t>
            </a:r>
          </a:p>
          <a:p>
            <a:endParaRPr lang="en-US" sz="2400" dirty="0">
              <a:latin typeface="72 Black" panose="020B0A04030603020204" pitchFamily="34" charset="0"/>
              <a:cs typeface="72 Black" panose="020B0A04030603020204" pitchFamily="34" charset="0"/>
            </a:endParaRPr>
          </a:p>
          <a:p>
            <a:r>
              <a:rPr lang="en-US" sz="2400" dirty="0" err="1" smtClean="0">
                <a:latin typeface="72 Black" panose="020B0A04030603020204" pitchFamily="34" charset="0"/>
                <a:cs typeface="72 Black" panose="020B0A04030603020204" pitchFamily="34" charset="0"/>
              </a:rPr>
              <a:t>Rp</a:t>
            </a:r>
            <a:r>
              <a:rPr lang="en-US" sz="2400" dirty="0" smtClean="0">
                <a:latin typeface="72 Black" panose="020B0A04030603020204" pitchFamily="34" charset="0"/>
                <a:cs typeface="72 Black" panose="020B0A04030603020204" pitchFamily="34" charset="0"/>
              </a:rPr>
              <a:t>. 12.363.275.000</a:t>
            </a:r>
            <a:endParaRPr lang="en-US" sz="2400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81" y="3664458"/>
            <a:ext cx="2990088" cy="199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38" y="1792"/>
            <a:ext cx="12192000" cy="6856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387" y="239171"/>
            <a:ext cx="6010275" cy="66487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/>
              <a:t>TABEL KLONING SPONSOR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6512" y="5679359"/>
            <a:ext cx="9144000" cy="1111522"/>
          </a:xfrm>
        </p:spPr>
        <p:txBody>
          <a:bodyPr>
            <a:noAutofit/>
          </a:bodyPr>
          <a:lstStyle/>
          <a:p>
            <a:r>
              <a:rPr lang="en-US" sz="2000" dirty="0" smtClean="0"/>
              <a:t>POTENSI SEMAKIN BESAR KARENA :</a:t>
            </a:r>
          </a:p>
          <a:p>
            <a:r>
              <a:rPr lang="en-US" sz="2000" dirty="0" smtClean="0"/>
              <a:t>TIDAK ADA BATAS  MITRA SPONSOR SEHINGGA POTENSI KLONING TERBUKA LEBAR</a:t>
            </a:r>
          </a:p>
          <a:p>
            <a:r>
              <a:rPr lang="en-US" sz="2000" dirty="0"/>
              <a:t>	</a:t>
            </a:r>
            <a:endParaRPr lang="en-US" sz="2000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302310" y="118051"/>
            <a:ext cx="1058899" cy="734003"/>
            <a:chOff x="102395" y="1602149"/>
            <a:chExt cx="1992564" cy="1504733"/>
          </a:xfrm>
        </p:grpSpPr>
        <p:sp>
          <p:nvSpPr>
            <p:cNvPr id="6" name="Rounded Rectangle 5"/>
            <p:cNvSpPr/>
            <p:nvPr/>
          </p:nvSpPr>
          <p:spPr>
            <a:xfrm>
              <a:off x="102395" y="1602149"/>
              <a:ext cx="1992564" cy="1504733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95" y="1742676"/>
              <a:ext cx="1514941" cy="1152485"/>
            </a:xfrm>
            <a:prstGeom prst="rect">
              <a:avLst/>
            </a:prstGeom>
          </p:spPr>
        </p:pic>
      </p:grpSp>
      <p:pic>
        <p:nvPicPr>
          <p:cNvPr id="8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69" y="0"/>
            <a:ext cx="1003300" cy="10033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152" y="1712866"/>
            <a:ext cx="1105493" cy="1105493"/>
          </a:xfrm>
          <a:prstGeom prst="ellipse">
            <a:avLst/>
          </a:prstGeom>
          <a:ln w="127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009" y="2927332"/>
            <a:ext cx="368896" cy="277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29" y="2936387"/>
            <a:ext cx="368896" cy="277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Trapezoid 27"/>
          <p:cNvSpPr/>
          <p:nvPr/>
        </p:nvSpPr>
        <p:spPr>
          <a:xfrm>
            <a:off x="3161180" y="3281091"/>
            <a:ext cx="975966" cy="993750"/>
          </a:xfrm>
          <a:prstGeom prst="trapezoid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9" name="TextBox 28"/>
          <p:cNvSpPr txBox="1"/>
          <p:nvPr/>
        </p:nvSpPr>
        <p:spPr>
          <a:xfrm>
            <a:off x="1105979" y="2638589"/>
            <a:ext cx="356095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b="1" dirty="0"/>
              <a:t>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30071" y="2638589"/>
            <a:ext cx="356095" cy="369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dirty="0"/>
              <a:t>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8106" y="3378271"/>
            <a:ext cx="392954" cy="399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dirty="0"/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04736" y="2607424"/>
            <a:ext cx="319235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b="1" dirty="0"/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51573" y="2628689"/>
            <a:ext cx="295197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b="1" dirty="0"/>
              <a:t>F</a:t>
            </a:r>
          </a:p>
        </p:txBody>
      </p:sp>
      <p:cxnSp>
        <p:nvCxnSpPr>
          <p:cNvPr id="34" name="Straight Arrow Connector 33"/>
          <p:cNvCxnSpPr>
            <a:stCxn id="25" idx="2"/>
          </p:cNvCxnSpPr>
          <p:nvPr/>
        </p:nvCxnSpPr>
        <p:spPr>
          <a:xfrm flipH="1">
            <a:off x="1442834" y="2265613"/>
            <a:ext cx="1507318" cy="372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2772933" y="2466006"/>
            <a:ext cx="177218" cy="1897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5" idx="6"/>
            <a:endCxn id="33" idx="1"/>
          </p:cNvCxnSpPr>
          <p:nvPr/>
        </p:nvCxnSpPr>
        <p:spPr>
          <a:xfrm>
            <a:off x="4055645" y="2265612"/>
            <a:ext cx="1795929" cy="5476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43" y="2904215"/>
            <a:ext cx="714208" cy="714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76" y="2946247"/>
            <a:ext cx="540233" cy="840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86" y="2955766"/>
            <a:ext cx="725097" cy="906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6" name="TextBox 45"/>
          <p:cNvSpPr txBox="1"/>
          <p:nvPr/>
        </p:nvSpPr>
        <p:spPr>
          <a:xfrm>
            <a:off x="3174481" y="1406710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ANDA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689287" y="2466006"/>
            <a:ext cx="1842782" cy="1015399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r>
              <a:rPr lang="en-US" sz="1999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   500.000</a:t>
            </a:r>
          </a:p>
          <a:p>
            <a:r>
              <a:rPr lang="en-US" sz="1999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= 1.000.000</a:t>
            </a:r>
          </a:p>
          <a:p>
            <a:r>
              <a:rPr lang="en-US" sz="1999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  = 1.000.000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692373" y="3622099"/>
            <a:ext cx="4473612" cy="461512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r>
              <a:rPr lang="en-US" sz="1999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en-US" sz="1999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BAGI HASIL KLONING = </a:t>
            </a:r>
            <a:r>
              <a:rPr lang="en-US" sz="2399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2.500.000</a:t>
            </a:r>
            <a:r>
              <a:rPr lang="en-US" sz="1999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96472" y="2201977"/>
            <a:ext cx="2065437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r>
              <a:rPr lang="en-US" sz="199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BAGI HASIL GRUP </a:t>
            </a:r>
            <a:endParaRPr lang="en-US" sz="19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5803" y="3654020"/>
            <a:ext cx="714656" cy="13641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2197760" y="3580725"/>
            <a:ext cx="751688" cy="2006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5596135" y="3643760"/>
            <a:ext cx="776223" cy="2006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2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4364</TotalTime>
  <Words>604</Words>
  <Application>Microsoft Office PowerPoint</Application>
  <PresentationFormat>Widescreen</PresentationFormat>
  <Paragraphs>182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72</vt:lpstr>
      <vt:lpstr>72 Black</vt:lpstr>
      <vt:lpstr>Arial</vt:lpstr>
      <vt:lpstr>Arial Rounded MT Bold</vt:lpstr>
      <vt:lpstr>Berlin Sans FB Demi</vt:lpstr>
      <vt:lpstr>Calibri</vt:lpstr>
      <vt:lpstr>Calibri Light</vt:lpstr>
      <vt:lpstr>Cooper Black</vt:lpstr>
      <vt:lpstr>Office Theme</vt:lpstr>
      <vt:lpstr>SMART SIMPLE SYSTEM</vt:lpstr>
      <vt:lpstr>SALAM SEHAT  NATURA SEVEN MEMPERKENALKAN </vt:lpstr>
      <vt:lpstr>MENGAPA HARUS CHANNA SEVEN ?</vt:lpstr>
      <vt:lpstr>PILIH PAKET KEMITRAAN NATURA SEVEN</vt:lpstr>
      <vt:lpstr>SMART SIMPLE SYSTEM</vt:lpstr>
      <vt:lpstr>Potensi Penghasilan</vt:lpstr>
      <vt:lpstr>Potensi Penghasilan</vt:lpstr>
      <vt:lpstr>TABEL BAGI HASIL GRUP </vt:lpstr>
      <vt:lpstr>TABEL KLONING SPONSOR</vt:lpstr>
      <vt:lpstr>PowerPoint Presentation</vt:lpstr>
      <vt:lpstr>PowerPoint Presentation</vt:lpstr>
      <vt:lpstr>PowerPoint Presentation</vt:lpstr>
      <vt:lpstr>LANGKAH AWAL ANDA ,  ADALAH SUKSES ANDA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68</cp:revision>
  <dcterms:created xsi:type="dcterms:W3CDTF">2026-07-22T07:21:37Z</dcterms:created>
  <dcterms:modified xsi:type="dcterms:W3CDTF">2026-07-26T06:33:51Z</dcterms:modified>
</cp:coreProperties>
</file>